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8" r:id="rId5"/>
    <p:sldId id="259" r:id="rId6"/>
    <p:sldId id="260" r:id="rId7"/>
    <p:sldId id="261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5" d="100"/>
          <a:sy n="95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7D69A-1843-4C50-BA4E-558F22C34DB9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97082-D591-43C0-819A-6BCF07F1F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9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宋体" panose="02010600030101010101" pitchFamily="2" charset="-122"/>
              </a:rPr>
              <a:t>Click the ‘Register’ link to create your profile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9pPr>
          </a:lstStyle>
          <a:p>
            <a:fld id="{BCC99C10-C761-4C0B-9BB7-E8B54F7B16F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83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770FAA6C-CCA4-4599-9F8D-B1ACA2B181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F96B2965-FDE3-4880-9847-F6AE95D6FE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宋体" panose="02010600030101010101" pitchFamily="2" charset="-122"/>
              </a:rPr>
              <a:t>Adding New Users</a:t>
            </a:r>
          </a:p>
          <a:p>
            <a:r>
              <a:rPr lang="en-US" altLang="en-US">
                <a:ea typeface="宋体" panose="02010600030101010101" pitchFamily="2" charset="-122"/>
              </a:rPr>
              <a:t>	-Use drop down menu to assign the new user’s role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9575964E-82EC-4842-824C-465CC5205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9pPr>
          </a:lstStyle>
          <a:p>
            <a:fld id="{D6119192-B884-4E60-A98E-F878F056FBE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834DB9CD-A662-4A73-BB82-1D6E0FB9ED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15417A39-DD19-4B0A-A21D-AD7640836F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宋体" panose="02010600030101010101" pitchFamily="2" charset="-122"/>
              </a:rPr>
              <a:t>Adding New Users</a:t>
            </a:r>
          </a:p>
          <a:p>
            <a:r>
              <a:rPr lang="en-US" altLang="en-US">
                <a:ea typeface="宋体" panose="02010600030101010101" pitchFamily="2" charset="-122"/>
              </a:rPr>
              <a:t>	-Enter new user’s first name, last name, email address, password</a:t>
            </a:r>
          </a:p>
          <a:p>
            <a:r>
              <a:rPr lang="en-US" altLang="en-US">
                <a:ea typeface="宋体" panose="02010600030101010101" pitchFamily="2" charset="-122"/>
              </a:rPr>
              <a:t>	-Click ‘Submit’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48060477-366D-4CAC-836B-8481A4BB46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9pPr>
          </a:lstStyle>
          <a:p>
            <a:fld id="{551CBAAF-0C9D-47E3-B913-27D8F3C58E2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46B802F8-D4DA-43EC-BEFB-21D2248563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61EAC129-E3E9-4C1C-90E0-E345E127AC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宋体" panose="02010600030101010101" pitchFamily="2" charset="-122"/>
              </a:rPr>
              <a:t>Click ‘Change Inactive/Active’ button 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8B4FA08B-61E1-4376-A8AB-3B8BEA365C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9pPr>
          </a:lstStyle>
          <a:p>
            <a:fld id="{B40931A7-0A4F-4FE1-AB96-600EEDC2A206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5A4D5475-3D89-4535-90B9-FBF6510498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B645B58F-E7C0-4647-98F1-7E8F914525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宋体" panose="02010600030101010101" pitchFamily="2" charset="-122"/>
              </a:rPr>
              <a:t>Click the ‘Edit Profile’ tab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4FC4BBDD-6139-47B1-BA20-FE48EDE95C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9pPr>
          </a:lstStyle>
          <a:p>
            <a:fld id="{F644D0B6-A7EE-4C21-9E16-E52DF259C8E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7428847C-017D-423F-9F46-1E33DE3961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1E2026F1-0E2B-4971-91EE-12FC64155C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宋体" panose="02010600030101010101" pitchFamily="2" charset="-122"/>
              </a:rPr>
              <a:t>Edit Profile Pt. 1</a:t>
            </a:r>
          </a:p>
          <a:p>
            <a:r>
              <a:rPr lang="en-US" altLang="en-US">
                <a:ea typeface="宋体" panose="02010600030101010101" pitchFamily="2" charset="-122"/>
              </a:rPr>
              <a:t>	Changing Password</a:t>
            </a:r>
          </a:p>
          <a:p>
            <a:r>
              <a:rPr lang="en-US" altLang="en-US">
                <a:ea typeface="宋体" panose="02010600030101010101" pitchFamily="2" charset="-122"/>
              </a:rPr>
              <a:t>		-Enter new password and confirm new password</a:t>
            </a:r>
          </a:p>
          <a:p>
            <a:r>
              <a:rPr lang="en-US" altLang="en-US">
                <a:ea typeface="宋体" panose="02010600030101010101" pitchFamily="2" charset="-122"/>
              </a:rPr>
              <a:t>	Change Personal Information</a:t>
            </a:r>
          </a:p>
          <a:p>
            <a:r>
              <a:rPr lang="en-US" altLang="en-US">
                <a:ea typeface="宋体" panose="02010600030101010101" pitchFamily="2" charset="-122"/>
              </a:rPr>
              <a:t>		-Edit address and phone number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63A12A73-4A8D-4E87-AA65-EDF781A3AB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9pPr>
          </a:lstStyle>
          <a:p>
            <a:fld id="{B3B0D1FE-1832-4111-A2A7-B0569DAE4432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9CA514E2-1DD8-457B-89BD-13DE0EF093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7E9D84F3-B2A5-4D91-922C-4834E0513A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宋体" panose="02010600030101010101" pitchFamily="2" charset="-122"/>
              </a:rPr>
              <a:t>-Changing Security Questions</a:t>
            </a:r>
          </a:p>
          <a:p>
            <a:r>
              <a:rPr lang="en-US" altLang="en-US">
                <a:ea typeface="宋体" panose="02010600030101010101" pitchFamily="2" charset="-122"/>
              </a:rPr>
              <a:t>	-Use drop down menus to select three security questions</a:t>
            </a:r>
          </a:p>
          <a:p>
            <a:r>
              <a:rPr lang="en-US" altLang="en-US">
                <a:ea typeface="宋体" panose="02010600030101010101" pitchFamily="2" charset="-122"/>
              </a:rPr>
              <a:t>	-Enter responses to security questions</a:t>
            </a:r>
          </a:p>
          <a:p>
            <a:r>
              <a:rPr lang="en-US" altLang="en-US">
                <a:ea typeface="宋体" panose="02010600030101010101" pitchFamily="2" charset="-122"/>
              </a:rPr>
              <a:t>-Be sure to agree to Terms&amp; Conditions</a:t>
            </a:r>
          </a:p>
          <a:p>
            <a:r>
              <a:rPr lang="en-US" altLang="en-US">
                <a:ea typeface="宋体" panose="02010600030101010101" pitchFamily="2" charset="-122"/>
              </a:rPr>
              <a:t>-Click ‘Submit’</a:t>
            </a: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73EC7CD2-F29B-4B4F-9081-F097C0D85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9pPr>
          </a:lstStyle>
          <a:p>
            <a:fld id="{A7149A26-D6D7-4846-8D63-207F5D1619E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BBB727C1-BCBB-4F24-95A3-89703DD939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0C750DE6-0C1D-4E73-AC94-3DCC46CA2B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宋体" panose="02010600030101010101" pitchFamily="2" charset="-122"/>
              </a:rPr>
              <a:t>Click ‘Delete Profile’ tab 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A57D03F7-DB87-4A01-B980-8CFCA7641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9pPr>
          </a:lstStyle>
          <a:p>
            <a:fld id="{E4E0D975-6526-41D7-9B71-F430BF6DE1D9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C916E14D-D24F-476E-9D81-6E17F09FCB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7F6634BA-60F0-411A-8D7C-C31590CD71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宋体" panose="02010600030101010101" pitchFamily="2" charset="-122"/>
              </a:rPr>
              <a:t>Click ‘Yes’ or ‘No’ to confirm </a:t>
            </a: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419B1D7F-3302-4DCB-8279-88B7BBB11A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9pPr>
          </a:lstStyle>
          <a:p>
            <a:fld id="{30ADEE38-4863-412F-80BE-559EDB3642A1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宋体" panose="02010600030101010101" pitchFamily="2" charset="-122"/>
              </a:rPr>
              <a:t>Organization &amp; Role</a:t>
            </a:r>
          </a:p>
          <a:p>
            <a:r>
              <a:rPr lang="en-US" altLang="en-US">
                <a:ea typeface="宋体" panose="02010600030101010101" pitchFamily="2" charset="-122"/>
              </a:rPr>
              <a:t>	-Click the button next to ‘Institution’</a:t>
            </a:r>
          </a:p>
          <a:p>
            <a:r>
              <a:rPr lang="en-US" altLang="en-US">
                <a:ea typeface="宋体" panose="02010600030101010101" pitchFamily="2" charset="-122"/>
              </a:rPr>
              <a:t>	-Fill in your title (i.e. Director of IR, Registrar)</a:t>
            </a:r>
          </a:p>
          <a:p>
            <a:r>
              <a:rPr lang="en-US" altLang="en-US">
                <a:ea typeface="宋体" panose="02010600030101010101" pitchFamily="2" charset="-122"/>
              </a:rPr>
              <a:t>	-Use the drop down menu to select your institution</a:t>
            </a:r>
          </a:p>
          <a:p>
            <a:r>
              <a:rPr lang="en-US" altLang="en-US">
                <a:ea typeface="宋体" panose="02010600030101010101" pitchFamily="2" charset="-122"/>
              </a:rPr>
              <a:t>	-Your role will be set to Primary Administrator. The P.A. will create all other user profiles.</a:t>
            </a:r>
          </a:p>
          <a:p>
            <a:endParaRPr lang="en-US" altLang="en-US">
              <a:ea typeface="宋体" panose="02010600030101010101" pitchFamily="2" charset="-122"/>
            </a:endParaRPr>
          </a:p>
          <a:p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9pPr>
          </a:lstStyle>
          <a:p>
            <a:fld id="{EA450940-E28B-45BE-806E-931C053FC46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6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宋体" panose="02010600030101010101" pitchFamily="2" charset="-122"/>
              </a:rPr>
              <a:t>Personal Information-The following fields are required to create your profile</a:t>
            </a:r>
          </a:p>
          <a:p>
            <a:r>
              <a:rPr lang="en-US" altLang="en-US">
                <a:ea typeface="宋体" panose="02010600030101010101" pitchFamily="2" charset="-122"/>
              </a:rPr>
              <a:t>	-Enter first name </a:t>
            </a:r>
          </a:p>
          <a:p>
            <a:r>
              <a:rPr lang="en-US" altLang="en-US">
                <a:ea typeface="宋体" panose="02010600030101010101" pitchFamily="2" charset="-122"/>
              </a:rPr>
              <a:t>	-Last name</a:t>
            </a:r>
          </a:p>
          <a:p>
            <a:r>
              <a:rPr lang="en-US" altLang="en-US">
                <a:ea typeface="宋体" panose="02010600030101010101" pitchFamily="2" charset="-122"/>
              </a:rPr>
              <a:t>	-Institution address</a:t>
            </a:r>
          </a:p>
          <a:p>
            <a:r>
              <a:rPr lang="en-US" altLang="en-US">
                <a:ea typeface="宋体" panose="02010600030101010101" pitchFamily="2" charset="-122"/>
              </a:rPr>
              <a:t>	-Phone number</a:t>
            </a:r>
          </a:p>
          <a:p>
            <a:r>
              <a:rPr lang="en-US" altLang="en-US">
                <a:ea typeface="宋体" panose="02010600030101010101" pitchFamily="2" charset="-122"/>
              </a:rPr>
              <a:t>	-Email address</a:t>
            </a:r>
          </a:p>
          <a:p>
            <a:r>
              <a:rPr lang="en-US" altLang="en-US">
                <a:ea typeface="宋体" panose="02010600030101010101" pitchFamily="2" charset="-122"/>
              </a:rPr>
              <a:t>	-Password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9pPr>
          </a:lstStyle>
          <a:p>
            <a:fld id="{1F32FFC5-ECA9-4AAA-A567-0E9C364C75A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410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宋体" panose="02010600030101010101" pitchFamily="2" charset="-122"/>
              </a:rPr>
              <a:t>Security Questions</a:t>
            </a:r>
          </a:p>
          <a:p>
            <a:r>
              <a:rPr lang="en-US" altLang="en-US">
                <a:ea typeface="宋体" panose="02010600030101010101" pitchFamily="2" charset="-122"/>
              </a:rPr>
              <a:t>	-Use the drop down menus to select your security questions</a:t>
            </a:r>
          </a:p>
          <a:p>
            <a:r>
              <a:rPr lang="en-US" altLang="en-US">
                <a:ea typeface="宋体" panose="02010600030101010101" pitchFamily="2" charset="-122"/>
              </a:rPr>
              <a:t>	-Enter your responses to the security questions</a:t>
            </a:r>
          </a:p>
          <a:p>
            <a:endParaRPr lang="en-US" altLang="en-US">
              <a:ea typeface="宋体" panose="02010600030101010101" pitchFamily="2" charset="-122"/>
            </a:endParaRPr>
          </a:p>
          <a:p>
            <a:r>
              <a:rPr lang="en-US" altLang="en-US">
                <a:ea typeface="宋体" panose="02010600030101010101" pitchFamily="2" charset="-122"/>
              </a:rPr>
              <a:t>Approval Form (on file for the current Primary Administrators)</a:t>
            </a:r>
          </a:p>
          <a:p>
            <a:endParaRPr lang="en-US" altLang="en-US">
              <a:ea typeface="宋体" panose="02010600030101010101" pitchFamily="2" charset="-122"/>
            </a:endParaRPr>
          </a:p>
          <a:p>
            <a:r>
              <a:rPr lang="en-US" altLang="en-US">
                <a:ea typeface="宋体" panose="02010600030101010101" pitchFamily="2" charset="-122"/>
              </a:rPr>
              <a:t>Terms &amp; Conditions</a:t>
            </a:r>
          </a:p>
          <a:p>
            <a:r>
              <a:rPr lang="en-US" altLang="en-US">
                <a:ea typeface="宋体" panose="02010600030101010101" pitchFamily="2" charset="-122"/>
              </a:rPr>
              <a:t>	-Be sure to click to agree to the Terms &amp; Conditions</a:t>
            </a:r>
          </a:p>
          <a:p>
            <a:endParaRPr lang="en-US" altLang="en-US">
              <a:ea typeface="宋体" panose="02010600030101010101" pitchFamily="2" charset="-122"/>
            </a:endParaRPr>
          </a:p>
          <a:p>
            <a:r>
              <a:rPr lang="en-US" altLang="en-US">
                <a:ea typeface="宋体" panose="02010600030101010101" pitchFamily="2" charset="-122"/>
              </a:rPr>
              <a:t>Click ‘Submit’ button in the bottom right corner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9pPr>
          </a:lstStyle>
          <a:p>
            <a:fld id="{588D728D-4776-4C99-B360-EDAC1B7C304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40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FDB82456-3605-4A3D-86E5-78919DCCD8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3BD9DA24-DBB2-479F-B354-913288D5E2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宋体" panose="02010600030101010101" pitchFamily="2" charset="-122"/>
              </a:rPr>
              <a:t>Click on the ‘User Management’ tab 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AA04014-8D01-4AA0-9901-3D046A04CB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9pPr>
          </a:lstStyle>
          <a:p>
            <a:fld id="{2B3C3A54-04B1-41AD-99F9-2ADAFE7D2FA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AD8B33FB-D1E9-45B7-993C-86939EFAF3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73589A97-B2BA-4C88-813F-3A3CF77D59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A7A783C4-8FE3-4D29-AD2B-4BFF3C1F41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9pPr>
          </a:lstStyle>
          <a:p>
            <a:fld id="{64A48445-9CBB-4FE1-BE05-195C18F9973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987AE77-FBFA-4E87-B615-C30B6F5681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3E1DFB3-1792-4CCC-8735-63254A0AB8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宋体" panose="02010600030101010101" pitchFamily="2" charset="-122"/>
              </a:rPr>
              <a:t>Click ‘Add Users’ to create a new user profile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9F4E0BC1-B141-4D33-9175-DF01AC5644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9pPr>
          </a:lstStyle>
          <a:p>
            <a:fld id="{0EC1AA93-B221-4C7F-B65E-3372CF0D75E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6E7704C3-D6E9-4F34-8511-F29675EA6F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9AE7591F-741A-4447-A66B-C5674417BE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EF0A9FDA-B1F5-4340-BFBA-1BA58FF64A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9pPr>
          </a:lstStyle>
          <a:p>
            <a:fld id="{2F9C5EFE-909D-408B-A5CD-27E768680CF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4C9B4EF9-16D6-4CB3-9D5D-2CADF38DC9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B5D4632B-53AC-48F9-802A-C8D116323E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宋体" panose="02010600030101010101" pitchFamily="2" charset="-122"/>
              </a:rPr>
              <a:t>Adding New Users</a:t>
            </a:r>
          </a:p>
          <a:p>
            <a:r>
              <a:rPr lang="en-US" altLang="en-US">
                <a:ea typeface="宋体" panose="02010600030101010101" pitchFamily="2" charset="-122"/>
              </a:rPr>
              <a:t>	-Enter new user title</a:t>
            </a:r>
          </a:p>
          <a:p>
            <a:r>
              <a:rPr lang="en-US" altLang="en-US">
                <a:ea typeface="宋体" panose="02010600030101010101" pitchFamily="2" charset="-122"/>
              </a:rPr>
              <a:t>	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462926CA-773D-4C57-91BC-266560EA1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PGothic" panose="020B0600070205080204" pitchFamily="34" charset="-128"/>
                <a:ea typeface="宋体" panose="02010600030101010101" pitchFamily="2" charset="-122"/>
              </a:defRPr>
            </a:lvl9pPr>
          </a:lstStyle>
          <a:p>
            <a:fld id="{9C96B55D-30F2-4BA5-9677-BA159172E89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AA93-CE6A-451E-B1CC-3EE8973154BB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F12C-CB7C-4562-AEBA-24BA6C20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AA93-CE6A-451E-B1CC-3EE8973154BB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F12C-CB7C-4562-AEBA-24BA6C20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8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AA93-CE6A-451E-B1CC-3EE8973154BB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F12C-CB7C-4562-AEBA-24BA6C20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9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AA93-CE6A-451E-B1CC-3EE8973154BB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F12C-CB7C-4562-AEBA-24BA6C20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4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AA93-CE6A-451E-B1CC-3EE8973154BB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F12C-CB7C-4562-AEBA-24BA6C20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8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AA93-CE6A-451E-B1CC-3EE8973154BB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F12C-CB7C-4562-AEBA-24BA6C20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AA93-CE6A-451E-B1CC-3EE8973154BB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F12C-CB7C-4562-AEBA-24BA6C20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1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AA93-CE6A-451E-B1CC-3EE8973154BB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F12C-CB7C-4562-AEBA-24BA6C20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AA93-CE6A-451E-B1CC-3EE8973154BB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F12C-CB7C-4562-AEBA-24BA6C20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2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AA93-CE6A-451E-B1CC-3EE8973154BB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F12C-CB7C-4562-AEBA-24BA6C20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9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AA93-CE6A-451E-B1CC-3EE8973154BB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F12C-CB7C-4562-AEBA-24BA6C20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CAA93-CE6A-451E-B1CC-3EE8973154BB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DF12C-CB7C-4562-AEBA-24BA6C20A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3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ibhe.org/ihei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New User Registration</a:t>
            </a:r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587500"/>
            <a:ext cx="8229600" cy="3875088"/>
          </a:xfrm>
        </p:spPr>
      </p:pic>
      <p:pic>
        <p:nvPicPr>
          <p:cNvPr id="14340" name="Picture 5" descr="IBH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710238"/>
            <a:ext cx="5505450" cy="1103312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634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20AD9529-CCCF-4232-B9AF-62503822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Adding New Users Pt. 1</a:t>
            </a:r>
          </a:p>
        </p:txBody>
      </p:sp>
      <p:pic>
        <p:nvPicPr>
          <p:cNvPr id="38915" name="Content Placeholder 3">
            <a:extLst>
              <a:ext uri="{FF2B5EF4-FFF2-40B4-BE49-F238E27FC236}">
                <a16:creationId xmlns:a16="http://schemas.microsoft.com/office/drawing/2014/main" id="{81AA756D-AB93-49C5-8776-07E889241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1764" y="1400175"/>
            <a:ext cx="6848475" cy="4249738"/>
          </a:xfrm>
        </p:spPr>
      </p:pic>
      <p:pic>
        <p:nvPicPr>
          <p:cNvPr id="38916" name="Picture 5">
            <a:extLst>
              <a:ext uri="{FF2B5EF4-FFF2-40B4-BE49-F238E27FC236}">
                <a16:creationId xmlns:a16="http://schemas.microsoft.com/office/drawing/2014/main" id="{D89B0D02-1190-4185-B864-E78DAE816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710238"/>
            <a:ext cx="5505450" cy="1103312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6D67D1CB-1DCB-439A-9418-0BD0EFC6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Adding New Users Pt. 2</a:t>
            </a:r>
          </a:p>
        </p:txBody>
      </p:sp>
      <p:pic>
        <p:nvPicPr>
          <p:cNvPr id="40963" name="Content Placeholder 3">
            <a:extLst>
              <a:ext uri="{FF2B5EF4-FFF2-40B4-BE49-F238E27FC236}">
                <a16:creationId xmlns:a16="http://schemas.microsoft.com/office/drawing/2014/main" id="{4A12AE1B-C6C1-4914-9013-67EB12B63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6" t="20683" r="-439" b="4539"/>
          <a:stretch>
            <a:fillRect/>
          </a:stretch>
        </p:blipFill>
        <p:spPr>
          <a:xfrm>
            <a:off x="2611439" y="1289050"/>
            <a:ext cx="6969125" cy="3384550"/>
          </a:xfrm>
        </p:spPr>
      </p:pic>
      <p:sp>
        <p:nvSpPr>
          <p:cNvPr id="40964" name="TextBox 4">
            <a:extLst>
              <a:ext uri="{FF2B5EF4-FFF2-40B4-BE49-F238E27FC236}">
                <a16:creationId xmlns:a16="http://schemas.microsoft.com/office/drawing/2014/main" id="{BBBDDA13-407B-4BD9-8D3A-15CF3F148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439" y="4673601"/>
            <a:ext cx="6969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ea typeface="宋体" panose="02010600030101010101" pitchFamily="2" charset="-122"/>
              </a:rPr>
              <a:t>-Enter new user’s first name, last name, email address, password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ea typeface="宋体" panose="02010600030101010101" pitchFamily="2" charset="-122"/>
              </a:rPr>
              <a:t>-Click ‘Submit’</a:t>
            </a:r>
          </a:p>
        </p:txBody>
      </p:sp>
      <p:pic>
        <p:nvPicPr>
          <p:cNvPr id="40965" name="Picture 5">
            <a:extLst>
              <a:ext uri="{FF2B5EF4-FFF2-40B4-BE49-F238E27FC236}">
                <a16:creationId xmlns:a16="http://schemas.microsoft.com/office/drawing/2014/main" id="{C6D4DA59-FFD4-4E56-873D-BEE2B3F8A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710238"/>
            <a:ext cx="5505450" cy="1103312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CC3C5FF1-9333-4D40-8DB4-154A5A3A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User Status Change</a:t>
            </a:r>
          </a:p>
        </p:txBody>
      </p:sp>
      <p:pic>
        <p:nvPicPr>
          <p:cNvPr id="43011" name="Content Placeholder 3">
            <a:extLst>
              <a:ext uri="{FF2B5EF4-FFF2-40B4-BE49-F238E27FC236}">
                <a16:creationId xmlns:a16="http://schemas.microsoft.com/office/drawing/2014/main" id="{D13FCC5E-C20D-4A0C-98D8-63EF99612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844675"/>
            <a:ext cx="8229600" cy="1695450"/>
          </a:xfrm>
        </p:spPr>
      </p:pic>
      <p:sp>
        <p:nvSpPr>
          <p:cNvPr id="43012" name="TextBox 4">
            <a:extLst>
              <a:ext uri="{FF2B5EF4-FFF2-40B4-BE49-F238E27FC236}">
                <a16:creationId xmlns:a16="http://schemas.microsoft.com/office/drawing/2014/main" id="{36D6E024-2362-4ECE-9603-49108F214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716339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ea typeface="宋体" panose="02010600030101010101" pitchFamily="2" charset="-122"/>
              </a:rPr>
              <a:t>Click ‘Change Inactive/Active’ button </a:t>
            </a:r>
          </a:p>
        </p:txBody>
      </p:sp>
      <p:pic>
        <p:nvPicPr>
          <p:cNvPr id="43013" name="Picture 5">
            <a:extLst>
              <a:ext uri="{FF2B5EF4-FFF2-40B4-BE49-F238E27FC236}">
                <a16:creationId xmlns:a16="http://schemas.microsoft.com/office/drawing/2014/main" id="{B30B80D6-A812-4BB9-A564-945AAE638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710238"/>
            <a:ext cx="5505450" cy="1103312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2766C1F5-68C6-4138-B9CF-F0B9F4B65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Edit Profile</a:t>
            </a:r>
          </a:p>
        </p:txBody>
      </p:sp>
      <p:pic>
        <p:nvPicPr>
          <p:cNvPr id="45059" name="Content Placeholder 3">
            <a:extLst>
              <a:ext uri="{FF2B5EF4-FFF2-40B4-BE49-F238E27FC236}">
                <a16:creationId xmlns:a16="http://schemas.microsoft.com/office/drawing/2014/main" id="{1F046ACB-309E-4B5E-9334-0CA15CF31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587500"/>
            <a:ext cx="8229600" cy="3875088"/>
          </a:xfrm>
        </p:spPr>
      </p:pic>
      <p:pic>
        <p:nvPicPr>
          <p:cNvPr id="45060" name="Picture 5">
            <a:extLst>
              <a:ext uri="{FF2B5EF4-FFF2-40B4-BE49-F238E27FC236}">
                <a16:creationId xmlns:a16="http://schemas.microsoft.com/office/drawing/2014/main" id="{6D069E77-AF91-41C4-9DB3-7A378CC56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710238"/>
            <a:ext cx="5505450" cy="1103312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7709FA9A-B9E3-4184-8443-D032932F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Edit Profile Pt. 1</a:t>
            </a:r>
          </a:p>
        </p:txBody>
      </p:sp>
      <p:pic>
        <p:nvPicPr>
          <p:cNvPr id="47107" name="Content Placeholder 3">
            <a:extLst>
              <a:ext uri="{FF2B5EF4-FFF2-40B4-BE49-F238E27FC236}">
                <a16:creationId xmlns:a16="http://schemas.microsoft.com/office/drawing/2014/main" id="{B0744E31-E68E-4860-B9C5-F14E79BBF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4" b="5302"/>
          <a:stretch>
            <a:fillRect/>
          </a:stretch>
        </p:blipFill>
        <p:spPr>
          <a:xfrm>
            <a:off x="1981200" y="1196976"/>
            <a:ext cx="8229600" cy="3313113"/>
          </a:xfrm>
        </p:spPr>
      </p:pic>
      <p:sp>
        <p:nvSpPr>
          <p:cNvPr id="47108" name="TextBox 4">
            <a:extLst>
              <a:ext uri="{FF2B5EF4-FFF2-40B4-BE49-F238E27FC236}">
                <a16:creationId xmlns:a16="http://schemas.microsoft.com/office/drawing/2014/main" id="{50ED5656-ECA5-4D8D-A4DB-BB192BF67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8" y="448945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ea typeface="宋体" panose="02010600030101010101" pitchFamily="2" charset="-122"/>
              </a:rPr>
              <a:t>Change Password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ea typeface="宋体" panose="02010600030101010101" pitchFamily="2" charset="-122"/>
              </a:rPr>
              <a:t>		-Enter and confirm new password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ea typeface="宋体" panose="02010600030101010101" pitchFamily="2" charset="-122"/>
              </a:rPr>
              <a:t>Change Personal Information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ea typeface="宋体" panose="02010600030101010101" pitchFamily="2" charset="-122"/>
              </a:rPr>
              <a:t>		-Edit address and phone number</a:t>
            </a:r>
          </a:p>
        </p:txBody>
      </p:sp>
      <p:pic>
        <p:nvPicPr>
          <p:cNvPr id="47109" name="Picture 5">
            <a:extLst>
              <a:ext uri="{FF2B5EF4-FFF2-40B4-BE49-F238E27FC236}">
                <a16:creationId xmlns:a16="http://schemas.microsoft.com/office/drawing/2014/main" id="{FB849807-798D-48C1-B4ED-7B81FF4F2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710238"/>
            <a:ext cx="5505450" cy="1103312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1E0A8EF0-E8B9-4494-B5DA-DAE5B51AE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Edit Profile Pt. 2</a:t>
            </a:r>
          </a:p>
        </p:txBody>
      </p:sp>
      <p:pic>
        <p:nvPicPr>
          <p:cNvPr id="49155" name="Content Placeholder 3">
            <a:extLst>
              <a:ext uri="{FF2B5EF4-FFF2-40B4-BE49-F238E27FC236}">
                <a16:creationId xmlns:a16="http://schemas.microsoft.com/office/drawing/2014/main" id="{6F990622-FB4B-43BF-BD99-9BEB7CB23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40997" r="195" b="2"/>
          <a:stretch>
            <a:fillRect/>
          </a:stretch>
        </p:blipFill>
        <p:spPr>
          <a:xfrm>
            <a:off x="1981200" y="1339850"/>
            <a:ext cx="8229600" cy="2382838"/>
          </a:xfrm>
        </p:spPr>
      </p:pic>
      <p:sp>
        <p:nvSpPr>
          <p:cNvPr id="49156" name="TextBox 4">
            <a:extLst>
              <a:ext uri="{FF2B5EF4-FFF2-40B4-BE49-F238E27FC236}">
                <a16:creationId xmlns:a16="http://schemas.microsoft.com/office/drawing/2014/main" id="{766B35EF-6F2B-44ED-A5DB-32F0DDB02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60801"/>
            <a:ext cx="75707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ea typeface="宋体" panose="02010600030101010101" pitchFamily="2" charset="-122"/>
              </a:rPr>
              <a:t>-Changing Security Questions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ea typeface="宋体" panose="02010600030101010101" pitchFamily="2" charset="-122"/>
              </a:rPr>
              <a:t>	-Use drop down menus to select three security questions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ea typeface="宋体" panose="02010600030101010101" pitchFamily="2" charset="-122"/>
              </a:rPr>
              <a:t>	-Enter unique responses to security questions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ea typeface="宋体" panose="02010600030101010101" pitchFamily="2" charset="-122"/>
              </a:rPr>
              <a:t>-Be sure to agree to Terms&amp; Conditions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ea typeface="宋体" panose="02010600030101010101" pitchFamily="2" charset="-122"/>
              </a:rPr>
              <a:t>-Click ‘Submit’</a:t>
            </a:r>
          </a:p>
        </p:txBody>
      </p:sp>
      <p:pic>
        <p:nvPicPr>
          <p:cNvPr id="49157" name="Picture 5">
            <a:extLst>
              <a:ext uri="{FF2B5EF4-FFF2-40B4-BE49-F238E27FC236}">
                <a16:creationId xmlns:a16="http://schemas.microsoft.com/office/drawing/2014/main" id="{A4669444-DE5E-48EB-B445-33E42C7C3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710238"/>
            <a:ext cx="5505450" cy="1103312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6C847AFE-3B31-4EE1-B0C9-C9DF807A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Deleting Profiles</a:t>
            </a:r>
          </a:p>
        </p:txBody>
      </p:sp>
      <p:pic>
        <p:nvPicPr>
          <p:cNvPr id="51203" name="Content Placeholder 3">
            <a:extLst>
              <a:ext uri="{FF2B5EF4-FFF2-40B4-BE49-F238E27FC236}">
                <a16:creationId xmlns:a16="http://schemas.microsoft.com/office/drawing/2014/main" id="{A2DE77E3-8797-4F25-AD09-63E9ABF14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075" y="1339851"/>
            <a:ext cx="8229600" cy="3611563"/>
          </a:xfrm>
        </p:spPr>
      </p:pic>
      <p:sp>
        <p:nvSpPr>
          <p:cNvPr id="51204" name="TextBox 4">
            <a:extLst>
              <a:ext uri="{FF2B5EF4-FFF2-40B4-BE49-F238E27FC236}">
                <a16:creationId xmlns:a16="http://schemas.microsoft.com/office/drawing/2014/main" id="{B1BAE5E4-0415-4419-8B01-D0A02181E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6" y="5084763"/>
            <a:ext cx="3667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ea typeface="宋体" panose="02010600030101010101" pitchFamily="2" charset="-122"/>
              </a:rPr>
              <a:t>Click ‘Delete Profile’ tab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51205" name="Picture 5">
            <a:extLst>
              <a:ext uri="{FF2B5EF4-FFF2-40B4-BE49-F238E27FC236}">
                <a16:creationId xmlns:a16="http://schemas.microsoft.com/office/drawing/2014/main" id="{ABECB927-8A16-4A12-AE67-5FFE20E52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710238"/>
            <a:ext cx="5505450" cy="1103312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1C883EC7-65E1-48FC-B70D-F2B3F75F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Deleting Profiles</a:t>
            </a:r>
          </a:p>
        </p:txBody>
      </p:sp>
      <p:pic>
        <p:nvPicPr>
          <p:cNvPr id="53251" name="Content Placeholder 3">
            <a:extLst>
              <a:ext uri="{FF2B5EF4-FFF2-40B4-BE49-F238E27FC236}">
                <a16:creationId xmlns:a16="http://schemas.microsoft.com/office/drawing/2014/main" id="{6E8E9687-4F5D-4855-AE28-7C26C4FBA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339851"/>
            <a:ext cx="8229600" cy="3624263"/>
          </a:xfrm>
        </p:spPr>
      </p:pic>
      <p:sp>
        <p:nvSpPr>
          <p:cNvPr id="53252" name="TextBox 4">
            <a:extLst>
              <a:ext uri="{FF2B5EF4-FFF2-40B4-BE49-F238E27FC236}">
                <a16:creationId xmlns:a16="http://schemas.microsoft.com/office/drawing/2014/main" id="{ED704CCF-E0EE-4CE0-9C8D-C34ECDBD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5084763"/>
            <a:ext cx="6130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ea typeface="宋体" panose="02010600030101010101" pitchFamily="2" charset="-122"/>
              </a:rPr>
              <a:t>Click ‘Yes’ or ‘No’ to confirm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53253" name="Picture 5">
            <a:extLst>
              <a:ext uri="{FF2B5EF4-FFF2-40B4-BE49-F238E27FC236}">
                <a16:creationId xmlns:a16="http://schemas.microsoft.com/office/drawing/2014/main" id="{62EBF12B-CECB-4979-90EA-C56221667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710238"/>
            <a:ext cx="5505450" cy="1103312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New User Registration Pt. 1</a:t>
            </a:r>
          </a:p>
        </p:txBody>
      </p:sp>
      <p:pic>
        <p:nvPicPr>
          <p:cNvPr id="1638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" t="-1022" r="-624" b="48199"/>
          <a:stretch>
            <a:fillRect/>
          </a:stretch>
        </p:blipFill>
        <p:spPr>
          <a:xfrm>
            <a:off x="1981201" y="1731964"/>
            <a:ext cx="8291513" cy="2128837"/>
          </a:xfrm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981200" y="4046538"/>
            <a:ext cx="8229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ea typeface="宋体" panose="02010600030101010101" pitchFamily="2" charset="-122"/>
              </a:rPr>
              <a:t>Organization &amp; Role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ea typeface="宋体" panose="02010600030101010101" pitchFamily="2" charset="-122"/>
              </a:rPr>
              <a:t>	-Click the button next to ‘Institution’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ea typeface="宋体" panose="02010600030101010101" pitchFamily="2" charset="-122"/>
              </a:rPr>
              <a:t>	-Fill in your title (i.e. Director of IR, Registrar)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ea typeface="宋体" panose="02010600030101010101" pitchFamily="2" charset="-122"/>
              </a:rPr>
              <a:t>	-Use the drop down menu to select your institution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ea typeface="宋体" panose="02010600030101010101" pitchFamily="2" charset="-122"/>
              </a:rPr>
              <a:t>	-Your role will be set to Primary Administrator</a:t>
            </a:r>
          </a:p>
        </p:txBody>
      </p:sp>
      <p:pic>
        <p:nvPicPr>
          <p:cNvPr id="16389" name="Picture 5" descr="IBH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710238"/>
            <a:ext cx="5505450" cy="1103312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06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New User Registration Pt.2</a:t>
            </a: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339851"/>
            <a:ext cx="8229600" cy="2663825"/>
          </a:xfrm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981200" y="4014788"/>
            <a:ext cx="8229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ea typeface="宋体" panose="02010600030101010101" pitchFamily="2" charset="-122"/>
              </a:rPr>
              <a:t>Personal Information-The following fields are required to create your profile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ea typeface="宋体" panose="02010600030101010101" pitchFamily="2" charset="-122"/>
              </a:rPr>
              <a:t>	-Enter first name, last name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ea typeface="宋体" panose="02010600030101010101" pitchFamily="2" charset="-122"/>
              </a:rPr>
              <a:t>	-Institution address, state, zip code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ea typeface="宋体" panose="02010600030101010101" pitchFamily="2" charset="-122"/>
              </a:rPr>
              <a:t>	-Phone number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ea typeface="宋体" panose="02010600030101010101" pitchFamily="2" charset="-122"/>
              </a:rPr>
              <a:t>	-Email address &amp; password</a:t>
            </a:r>
          </a:p>
        </p:txBody>
      </p:sp>
      <p:pic>
        <p:nvPicPr>
          <p:cNvPr id="18437" name="Picture 5" descr="IBH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5754688"/>
            <a:ext cx="5505450" cy="1103312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17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New User Registration Pt. 3</a:t>
            </a:r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2863" y="577851"/>
            <a:ext cx="8229600" cy="2876550"/>
          </a:xfrm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1533525" y="3727381"/>
            <a:ext cx="8229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ea typeface="宋体" panose="02010600030101010101" pitchFamily="2" charset="-122"/>
              </a:rPr>
              <a:t>Security Questions – Fill in all three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ea typeface="宋体" panose="02010600030101010101" pitchFamily="2" charset="-122"/>
              </a:rPr>
              <a:t>Approval Form – PA needs to be completed and uploaded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dirty="0">
                <a:hlinkClick r:id="rId4"/>
              </a:rPr>
              <a:t>https://www.ibhe.org/iheis.html</a:t>
            </a:r>
            <a:endParaRPr lang="en-US" altLang="en-US" sz="1800" dirty="0"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ea typeface="宋体" panose="02010600030101010101" pitchFamily="2" charset="-122"/>
              </a:rPr>
              <a:t>Be sure to click to agree to the Terms &amp; Conditions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ea typeface="宋体" panose="02010600030101010101" pitchFamily="2" charset="-122"/>
              </a:rPr>
              <a:t>Click ‘Submit’ button in the bottom right corner</a:t>
            </a:r>
          </a:p>
        </p:txBody>
      </p:sp>
      <p:pic>
        <p:nvPicPr>
          <p:cNvPr id="20485" name="Picture 5" descr="IBHE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5754688"/>
            <a:ext cx="5505450" cy="1103312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780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06F6C254-767E-4669-A9A0-7EB984B5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Adding Users</a:t>
            </a:r>
          </a:p>
        </p:txBody>
      </p:sp>
      <p:pic>
        <p:nvPicPr>
          <p:cNvPr id="28675" name="Content Placeholder 3">
            <a:extLst>
              <a:ext uri="{FF2B5EF4-FFF2-40B4-BE49-F238E27FC236}">
                <a16:creationId xmlns:a16="http://schemas.microsoft.com/office/drawing/2014/main" id="{2F0BCD78-0A74-48C2-A1BA-01F24E5C0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339851"/>
            <a:ext cx="8229600" cy="3959225"/>
          </a:xfrm>
        </p:spPr>
      </p:pic>
      <p:pic>
        <p:nvPicPr>
          <p:cNvPr id="28676" name="Picture 5">
            <a:extLst>
              <a:ext uri="{FF2B5EF4-FFF2-40B4-BE49-F238E27FC236}">
                <a16:creationId xmlns:a16="http://schemas.microsoft.com/office/drawing/2014/main" id="{0AEB25A1-4A98-4641-982F-6FDCEC9AC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710238"/>
            <a:ext cx="5505450" cy="1103312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44E2081F-4A76-42D9-B10E-6C7761D93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User Management</a:t>
            </a:r>
          </a:p>
        </p:txBody>
      </p:sp>
      <p:pic>
        <p:nvPicPr>
          <p:cNvPr id="30723" name="Content Placeholder 3">
            <a:extLst>
              <a:ext uri="{FF2B5EF4-FFF2-40B4-BE49-F238E27FC236}">
                <a16:creationId xmlns:a16="http://schemas.microsoft.com/office/drawing/2014/main" id="{B7594A9B-F351-4916-9BEA-6F7692DF3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339850"/>
            <a:ext cx="8229600" cy="2927350"/>
          </a:xfrm>
        </p:spPr>
      </p:pic>
      <p:pic>
        <p:nvPicPr>
          <p:cNvPr id="30724" name="Picture 5">
            <a:extLst>
              <a:ext uri="{FF2B5EF4-FFF2-40B4-BE49-F238E27FC236}">
                <a16:creationId xmlns:a16="http://schemas.microsoft.com/office/drawing/2014/main" id="{F363284A-10D3-4A6A-85E0-C9835A8D5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710238"/>
            <a:ext cx="5505450" cy="1103312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956E8C89-62BF-4F8C-84CB-D4A0B291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User Management</a:t>
            </a:r>
          </a:p>
        </p:txBody>
      </p:sp>
      <p:pic>
        <p:nvPicPr>
          <p:cNvPr id="32771" name="Content Placeholder 3">
            <a:extLst>
              <a:ext uri="{FF2B5EF4-FFF2-40B4-BE49-F238E27FC236}">
                <a16:creationId xmlns:a16="http://schemas.microsoft.com/office/drawing/2014/main" id="{684AC445-E2A0-4C25-83C5-48B437E29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339850"/>
            <a:ext cx="8229600" cy="2927350"/>
          </a:xfrm>
        </p:spPr>
      </p:pic>
      <p:sp>
        <p:nvSpPr>
          <p:cNvPr id="32772" name="TextBox 4">
            <a:extLst>
              <a:ext uri="{FF2B5EF4-FFF2-40B4-BE49-F238E27FC236}">
                <a16:creationId xmlns:a16="http://schemas.microsoft.com/office/drawing/2014/main" id="{544638F0-2642-4362-9771-2A4BF8891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4267200"/>
            <a:ext cx="4835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ea typeface="宋体" panose="02010600030101010101" pitchFamily="2" charset="-122"/>
              </a:rPr>
              <a:t>Click ‘Add Users’ to create a new user profile</a:t>
            </a:r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66BEBEAB-2CB8-4BD5-AEB6-87CC6EC08D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710238"/>
            <a:ext cx="5505450" cy="1103312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C6C6E682-6E3F-401B-A656-5B9982DB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Adding New Users</a:t>
            </a:r>
          </a:p>
        </p:txBody>
      </p:sp>
      <p:pic>
        <p:nvPicPr>
          <p:cNvPr id="34819" name="Content Placeholder 3">
            <a:extLst>
              <a:ext uri="{FF2B5EF4-FFF2-40B4-BE49-F238E27FC236}">
                <a16:creationId xmlns:a16="http://schemas.microsoft.com/office/drawing/2014/main" id="{6149C181-7263-4FEB-B76F-013522951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3"/>
          <a:stretch>
            <a:fillRect/>
          </a:stretch>
        </p:blipFill>
        <p:spPr>
          <a:xfrm>
            <a:off x="2654300" y="1339850"/>
            <a:ext cx="6883400" cy="4267200"/>
          </a:xfrm>
        </p:spPr>
      </p:pic>
      <p:pic>
        <p:nvPicPr>
          <p:cNvPr id="34820" name="Picture 5">
            <a:extLst>
              <a:ext uri="{FF2B5EF4-FFF2-40B4-BE49-F238E27FC236}">
                <a16:creationId xmlns:a16="http://schemas.microsoft.com/office/drawing/2014/main" id="{A21F4ABD-30FB-4DCE-8C72-D9AEA5813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710238"/>
            <a:ext cx="5505450" cy="1103312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0DE43909-611A-4091-9F40-D87705729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9863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Adding New Users Pt. 1</a:t>
            </a:r>
          </a:p>
        </p:txBody>
      </p:sp>
      <p:pic>
        <p:nvPicPr>
          <p:cNvPr id="36867" name="Content Placeholder 3">
            <a:extLst>
              <a:ext uri="{FF2B5EF4-FFF2-40B4-BE49-F238E27FC236}">
                <a16:creationId xmlns:a16="http://schemas.microsoft.com/office/drawing/2014/main" id="{0CC1CEE4-75CC-4261-BE56-9595776A1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t="14330" r="1389" b="4509"/>
          <a:stretch>
            <a:fillRect/>
          </a:stretch>
        </p:blipFill>
        <p:spPr>
          <a:xfrm>
            <a:off x="2855913" y="1339851"/>
            <a:ext cx="6553200" cy="3529013"/>
          </a:xfrm>
        </p:spPr>
      </p:pic>
      <p:sp>
        <p:nvSpPr>
          <p:cNvPr id="36868" name="TextBox 4">
            <a:extLst>
              <a:ext uri="{FF2B5EF4-FFF2-40B4-BE49-F238E27FC236}">
                <a16:creationId xmlns:a16="http://schemas.microsoft.com/office/drawing/2014/main" id="{1F2337F5-9DFC-42DC-9A5C-2B86FED4F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4884739"/>
            <a:ext cx="6553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ea typeface="宋体" panose="02010600030101010101" pitchFamily="2" charset="-122"/>
              </a:rPr>
              <a:t>Adding New Users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ea typeface="宋体" panose="02010600030101010101" pitchFamily="2" charset="-122"/>
              </a:rPr>
              <a:t>	-Enter new user title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ea typeface="宋体" panose="02010600030101010101" pitchFamily="2" charset="-122"/>
              </a:rPr>
              <a:t>	</a:t>
            </a:r>
          </a:p>
        </p:txBody>
      </p:sp>
      <p:pic>
        <p:nvPicPr>
          <p:cNvPr id="36869" name="Picture 5">
            <a:extLst>
              <a:ext uri="{FF2B5EF4-FFF2-40B4-BE49-F238E27FC236}">
                <a16:creationId xmlns:a16="http://schemas.microsoft.com/office/drawing/2014/main" id="{56459438-CA96-4290-8D4E-03629F8E9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710238"/>
            <a:ext cx="5505450" cy="1103312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202FED863B0C43A99184A5950EB803" ma:contentTypeVersion="3" ma:contentTypeDescription="Create a new document." ma:contentTypeScope="" ma:versionID="14c14c18240320a00a70836bdb3e9e6e">
  <xsd:schema xmlns:xsd="http://www.w3.org/2001/XMLSchema" xmlns:xs="http://www.w3.org/2001/XMLSchema" xmlns:p="http://schemas.microsoft.com/office/2006/metadata/properties" xmlns:ns2="55b60c9b-ff3c-49ee-8f79-9fc077366334" targetNamespace="http://schemas.microsoft.com/office/2006/metadata/properties" ma:root="true" ma:fieldsID="b046953a2114c36819cee3ae0fcbb84c" ns2:_="">
    <xsd:import namespace="55b60c9b-ff3c-49ee-8f79-9fc077366334"/>
    <xsd:element name="properties">
      <xsd:complexType>
        <xsd:sequence>
          <xsd:element name="documentManagement">
            <xsd:complexType>
              <xsd:all>
                <xsd:element ref="ns2:Document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b60c9b-ff3c-49ee-8f79-9fc077366334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8" nillable="true" ma:displayName="Document Category" ma:list="{2c7d4aae-66d1-4dc6-8484-a4d94a2e7f9f}" ma:internalName="Document_x0020_Category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Category xmlns="55b60c9b-ff3c-49ee-8f79-9fc0773663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2218C0-F072-49F7-AD3B-E0677DA459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b60c9b-ff3c-49ee-8f79-9fc0773663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29AC83-5308-4E6B-BC29-DB25D19D67C6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55b60c9b-ff3c-49ee-8f79-9fc07736633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67D6042-E0B8-45D9-AB85-CED8A1565D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302</Words>
  <Application>Microsoft Office PowerPoint</Application>
  <PresentationFormat>Widescreen</PresentationFormat>
  <Paragraphs>114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MS PGothic</vt:lpstr>
      <vt:lpstr>Arial</vt:lpstr>
      <vt:lpstr>Calibri</vt:lpstr>
      <vt:lpstr>Calibri Light</vt:lpstr>
      <vt:lpstr>Office Theme</vt:lpstr>
      <vt:lpstr>New User Registration</vt:lpstr>
      <vt:lpstr>New User Registration Pt. 1</vt:lpstr>
      <vt:lpstr>New User Registration Pt.2</vt:lpstr>
      <vt:lpstr>New User Registration Pt. 3</vt:lpstr>
      <vt:lpstr>Adding Users</vt:lpstr>
      <vt:lpstr>User Management</vt:lpstr>
      <vt:lpstr>User Management</vt:lpstr>
      <vt:lpstr>Adding New Users</vt:lpstr>
      <vt:lpstr>Adding New Users Pt. 1</vt:lpstr>
      <vt:lpstr>Adding New Users Pt. 1</vt:lpstr>
      <vt:lpstr>Adding New Users Pt. 2</vt:lpstr>
      <vt:lpstr>User Status Change</vt:lpstr>
      <vt:lpstr>Edit Profile</vt:lpstr>
      <vt:lpstr>Edit Profile Pt. 1</vt:lpstr>
      <vt:lpstr>Edit Profile Pt. 2</vt:lpstr>
      <vt:lpstr>Deleting Profiles</vt:lpstr>
      <vt:lpstr>Deleting Profiles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User Registration</dc:title>
  <dc:creator>Smalley, David</dc:creator>
  <cp:lastModifiedBy>Hankins, Corey</cp:lastModifiedBy>
  <cp:revision>4</cp:revision>
  <dcterms:created xsi:type="dcterms:W3CDTF">2019-08-06T20:26:53Z</dcterms:created>
  <dcterms:modified xsi:type="dcterms:W3CDTF">2019-08-13T13:49:17Z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0x010100FF202FED863B0C43A99184A5950EB803</vt:lpwstr>
  </property>
</Properties>
</file>